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28079700" cy="49679225"/>
  <p:notesSz cx="6797675" cy="9926638"/>
  <p:defaultTextStyle>
    <a:defPPr>
      <a:defRPr lang="ko-KR"/>
    </a:defPPr>
    <a:lvl1pPr marL="0" algn="l" defTabSz="3732398" rtl="0" eaLnBrk="1" latinLnBrk="1" hangingPunct="1">
      <a:defRPr sz="7347" kern="1200">
        <a:solidFill>
          <a:schemeClr val="tx1"/>
        </a:solidFill>
        <a:latin typeface="+mn-lt"/>
        <a:ea typeface="+mn-ea"/>
        <a:cs typeface="+mn-cs"/>
      </a:defRPr>
    </a:lvl1pPr>
    <a:lvl2pPr marL="1866199" algn="l" defTabSz="3732398" rtl="0" eaLnBrk="1" latinLnBrk="1" hangingPunct="1">
      <a:defRPr sz="7347" kern="1200">
        <a:solidFill>
          <a:schemeClr val="tx1"/>
        </a:solidFill>
        <a:latin typeface="+mn-lt"/>
        <a:ea typeface="+mn-ea"/>
        <a:cs typeface="+mn-cs"/>
      </a:defRPr>
    </a:lvl2pPr>
    <a:lvl3pPr marL="3732398" algn="l" defTabSz="3732398" rtl="0" eaLnBrk="1" latinLnBrk="1" hangingPunct="1">
      <a:defRPr sz="7347" kern="1200">
        <a:solidFill>
          <a:schemeClr val="tx1"/>
        </a:solidFill>
        <a:latin typeface="+mn-lt"/>
        <a:ea typeface="+mn-ea"/>
        <a:cs typeface="+mn-cs"/>
      </a:defRPr>
    </a:lvl3pPr>
    <a:lvl4pPr marL="5598597" algn="l" defTabSz="3732398" rtl="0" eaLnBrk="1" latinLnBrk="1" hangingPunct="1">
      <a:defRPr sz="7347" kern="1200">
        <a:solidFill>
          <a:schemeClr val="tx1"/>
        </a:solidFill>
        <a:latin typeface="+mn-lt"/>
        <a:ea typeface="+mn-ea"/>
        <a:cs typeface="+mn-cs"/>
      </a:defRPr>
    </a:lvl4pPr>
    <a:lvl5pPr marL="7464796" algn="l" defTabSz="3732398" rtl="0" eaLnBrk="1" latinLnBrk="1" hangingPunct="1">
      <a:defRPr sz="7347" kern="1200">
        <a:solidFill>
          <a:schemeClr val="tx1"/>
        </a:solidFill>
        <a:latin typeface="+mn-lt"/>
        <a:ea typeface="+mn-ea"/>
        <a:cs typeface="+mn-cs"/>
      </a:defRPr>
    </a:lvl5pPr>
    <a:lvl6pPr marL="9330995" algn="l" defTabSz="3732398" rtl="0" eaLnBrk="1" latinLnBrk="1" hangingPunct="1">
      <a:defRPr sz="7347" kern="1200">
        <a:solidFill>
          <a:schemeClr val="tx1"/>
        </a:solidFill>
        <a:latin typeface="+mn-lt"/>
        <a:ea typeface="+mn-ea"/>
        <a:cs typeface="+mn-cs"/>
      </a:defRPr>
    </a:lvl6pPr>
    <a:lvl7pPr marL="11197194" algn="l" defTabSz="3732398" rtl="0" eaLnBrk="1" latinLnBrk="1" hangingPunct="1">
      <a:defRPr sz="7347" kern="1200">
        <a:solidFill>
          <a:schemeClr val="tx1"/>
        </a:solidFill>
        <a:latin typeface="+mn-lt"/>
        <a:ea typeface="+mn-ea"/>
        <a:cs typeface="+mn-cs"/>
      </a:defRPr>
    </a:lvl7pPr>
    <a:lvl8pPr marL="13063393" algn="l" defTabSz="3732398" rtl="0" eaLnBrk="1" latinLnBrk="1" hangingPunct="1">
      <a:defRPr sz="7347" kern="1200">
        <a:solidFill>
          <a:schemeClr val="tx1"/>
        </a:solidFill>
        <a:latin typeface="+mn-lt"/>
        <a:ea typeface="+mn-ea"/>
        <a:cs typeface="+mn-cs"/>
      </a:defRPr>
    </a:lvl8pPr>
    <a:lvl9pPr marL="14929592" algn="l" defTabSz="3732398" rtl="0" eaLnBrk="1" latinLnBrk="1" hangingPunct="1">
      <a:defRPr sz="734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647" userDrawn="1">
          <p15:clr>
            <a:srgbClr val="A4A3A4"/>
          </p15:clr>
        </p15:guide>
        <p15:guide id="2" pos="884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BFBF"/>
    <a:srgbClr val="F5008B"/>
    <a:srgbClr val="F4F4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911" autoAdjust="0"/>
    <p:restoredTop sz="94660"/>
  </p:normalViewPr>
  <p:slideViewPr>
    <p:cSldViewPr snapToGrid="0" showGuides="1">
      <p:cViewPr>
        <p:scale>
          <a:sx n="40" d="100"/>
          <a:sy n="40" d="100"/>
        </p:scale>
        <p:origin x="1830" y="-4770"/>
      </p:cViewPr>
      <p:guideLst>
        <p:guide orient="horz" pos="15647"/>
        <p:guide pos="884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5" d="100"/>
          <a:sy n="115" d="100"/>
        </p:scale>
        <p:origin x="-1230" y="-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370745-FF5C-4602-8B85-BC9F7E28A785}" type="datetimeFigureOut">
              <a:rPr lang="ko-KR" altLang="en-US" smtClean="0"/>
              <a:t>2026-03-26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347913" y="744538"/>
            <a:ext cx="21018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D7F41E-2AA9-476F-8CE1-F67D12633CA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2594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직선 연결선 10"/>
          <p:cNvCxnSpPr/>
          <p:nvPr userDrawn="1"/>
        </p:nvCxnSpPr>
        <p:spPr>
          <a:xfrm>
            <a:off x="2122170" y="8185904"/>
            <a:ext cx="23774400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8770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30480" y="13224794"/>
            <a:ext cx="24218741" cy="3152101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30479" y="46045292"/>
            <a:ext cx="6317933" cy="2644959"/>
          </a:xfrm>
          <a:prstGeom prst="rect">
            <a:avLst/>
          </a:prstGeom>
        </p:spPr>
        <p:txBody>
          <a:bodyPr/>
          <a:lstStyle/>
          <a:p>
            <a:fld id="{63A6C969-C923-4BCC-94D0-8B4E3DF886F2}" type="datetimeFigureOut">
              <a:rPr lang="ko-KR" altLang="en-US" smtClean="0"/>
              <a:t>2026-03-26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301401" y="46045292"/>
            <a:ext cx="9476899" cy="2644959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831288" y="46045292"/>
            <a:ext cx="6317933" cy="2644959"/>
          </a:xfrm>
          <a:prstGeom prst="rect">
            <a:avLst/>
          </a:prstGeom>
        </p:spPr>
        <p:txBody>
          <a:bodyPr/>
          <a:lstStyle/>
          <a:p>
            <a:fld id="{0E44D3EC-D477-4824-80B1-0C001BCB14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286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094537" y="2644959"/>
            <a:ext cx="6054685" cy="4210084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30481" y="2644959"/>
            <a:ext cx="17813060" cy="4210084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30479" y="46045292"/>
            <a:ext cx="6317933" cy="2644959"/>
          </a:xfrm>
          <a:prstGeom prst="rect">
            <a:avLst/>
          </a:prstGeom>
        </p:spPr>
        <p:txBody>
          <a:bodyPr/>
          <a:lstStyle/>
          <a:p>
            <a:fld id="{63A6C969-C923-4BCC-94D0-8B4E3DF886F2}" type="datetimeFigureOut">
              <a:rPr lang="ko-KR" altLang="en-US" smtClean="0"/>
              <a:t>2026-03-26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301401" y="46045292"/>
            <a:ext cx="9476899" cy="2644959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831288" y="46045292"/>
            <a:ext cx="6317933" cy="2644959"/>
          </a:xfrm>
          <a:prstGeom prst="rect">
            <a:avLst/>
          </a:prstGeom>
        </p:spPr>
        <p:txBody>
          <a:bodyPr/>
          <a:lstStyle/>
          <a:p>
            <a:fld id="{0E44D3EC-D477-4824-80B1-0C001BCB14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63944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0480" y="13224794"/>
            <a:ext cx="24218741" cy="315210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30479" y="46045292"/>
            <a:ext cx="6317933" cy="2644959"/>
          </a:xfrm>
          <a:prstGeom prst="rect">
            <a:avLst/>
          </a:prstGeom>
        </p:spPr>
        <p:txBody>
          <a:bodyPr/>
          <a:lstStyle/>
          <a:p>
            <a:fld id="{63A6C969-C923-4BCC-94D0-8B4E3DF886F2}" type="datetimeFigureOut">
              <a:rPr lang="ko-KR" altLang="en-US" smtClean="0"/>
              <a:t>2026-03-26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301401" y="46045292"/>
            <a:ext cx="9476899" cy="2644959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831288" y="46045292"/>
            <a:ext cx="6317933" cy="2644959"/>
          </a:xfrm>
          <a:prstGeom prst="rect">
            <a:avLst/>
          </a:prstGeom>
        </p:spPr>
        <p:txBody>
          <a:bodyPr/>
          <a:lstStyle/>
          <a:p>
            <a:fld id="{0E44D3EC-D477-4824-80B1-0C001BCB14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135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5647" userDrawn="1">
          <p15:clr>
            <a:srgbClr val="FBAE40"/>
          </p15:clr>
        </p15:guide>
        <p15:guide id="2" pos="884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5856" y="12385321"/>
            <a:ext cx="24218741" cy="20665174"/>
          </a:xfrm>
        </p:spPr>
        <p:txBody>
          <a:bodyPr anchor="b"/>
          <a:lstStyle>
            <a:lvl1pPr>
              <a:defRPr sz="18425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15856" y="33245996"/>
            <a:ext cx="24218741" cy="108673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370">
                <a:solidFill>
                  <a:schemeClr val="tx1"/>
                </a:solidFill>
              </a:defRPr>
            </a:lvl1pPr>
            <a:lvl2pPr marL="1403970" indent="0">
              <a:buNone/>
              <a:defRPr sz="6142">
                <a:solidFill>
                  <a:schemeClr val="tx1">
                    <a:tint val="75000"/>
                  </a:schemeClr>
                </a:solidFill>
              </a:defRPr>
            </a:lvl2pPr>
            <a:lvl3pPr marL="2807940" indent="0">
              <a:buNone/>
              <a:defRPr sz="5527">
                <a:solidFill>
                  <a:schemeClr val="tx1">
                    <a:tint val="75000"/>
                  </a:schemeClr>
                </a:solidFill>
              </a:defRPr>
            </a:lvl3pPr>
            <a:lvl4pPr marL="4211909" indent="0">
              <a:buNone/>
              <a:defRPr sz="4913">
                <a:solidFill>
                  <a:schemeClr val="tx1">
                    <a:tint val="75000"/>
                  </a:schemeClr>
                </a:solidFill>
              </a:defRPr>
            </a:lvl4pPr>
            <a:lvl5pPr marL="5615879" indent="0">
              <a:buNone/>
              <a:defRPr sz="4913">
                <a:solidFill>
                  <a:schemeClr val="tx1">
                    <a:tint val="75000"/>
                  </a:schemeClr>
                </a:solidFill>
              </a:defRPr>
            </a:lvl5pPr>
            <a:lvl6pPr marL="7019849" indent="0">
              <a:buNone/>
              <a:defRPr sz="4913">
                <a:solidFill>
                  <a:schemeClr val="tx1">
                    <a:tint val="75000"/>
                  </a:schemeClr>
                </a:solidFill>
              </a:defRPr>
            </a:lvl6pPr>
            <a:lvl7pPr marL="8423819" indent="0">
              <a:buNone/>
              <a:defRPr sz="4913">
                <a:solidFill>
                  <a:schemeClr val="tx1">
                    <a:tint val="75000"/>
                  </a:schemeClr>
                </a:solidFill>
              </a:defRPr>
            </a:lvl7pPr>
            <a:lvl8pPr marL="9827788" indent="0">
              <a:buNone/>
              <a:defRPr sz="4913">
                <a:solidFill>
                  <a:schemeClr val="tx1">
                    <a:tint val="75000"/>
                  </a:schemeClr>
                </a:solidFill>
              </a:defRPr>
            </a:lvl8pPr>
            <a:lvl9pPr marL="11231758" indent="0">
              <a:buNone/>
              <a:defRPr sz="491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30479" y="46045292"/>
            <a:ext cx="6317933" cy="2644959"/>
          </a:xfrm>
          <a:prstGeom prst="rect">
            <a:avLst/>
          </a:prstGeom>
        </p:spPr>
        <p:txBody>
          <a:bodyPr/>
          <a:lstStyle/>
          <a:p>
            <a:fld id="{63A6C969-C923-4BCC-94D0-8B4E3DF886F2}" type="datetimeFigureOut">
              <a:rPr lang="ko-KR" altLang="en-US" smtClean="0"/>
              <a:t>2026-03-26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301401" y="46045292"/>
            <a:ext cx="9476899" cy="2644959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831288" y="46045292"/>
            <a:ext cx="6317933" cy="2644959"/>
          </a:xfrm>
          <a:prstGeom prst="rect">
            <a:avLst/>
          </a:prstGeom>
        </p:spPr>
        <p:txBody>
          <a:bodyPr/>
          <a:lstStyle/>
          <a:p>
            <a:fld id="{0E44D3EC-D477-4824-80B1-0C001BCB14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6721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30479" y="13224794"/>
            <a:ext cx="11933873" cy="315210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215348" y="13224794"/>
            <a:ext cx="11933873" cy="315210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30479" y="46045292"/>
            <a:ext cx="6317933" cy="2644959"/>
          </a:xfrm>
          <a:prstGeom prst="rect">
            <a:avLst/>
          </a:prstGeom>
        </p:spPr>
        <p:txBody>
          <a:bodyPr/>
          <a:lstStyle/>
          <a:p>
            <a:fld id="{63A6C969-C923-4BCC-94D0-8B4E3DF886F2}" type="datetimeFigureOut">
              <a:rPr lang="ko-KR" altLang="en-US" smtClean="0"/>
              <a:t>2026-03-26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301401" y="46045292"/>
            <a:ext cx="9476899" cy="2644959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831288" y="46045292"/>
            <a:ext cx="6317933" cy="2644959"/>
          </a:xfrm>
          <a:prstGeom prst="rect">
            <a:avLst/>
          </a:prstGeom>
        </p:spPr>
        <p:txBody>
          <a:bodyPr/>
          <a:lstStyle/>
          <a:p>
            <a:fld id="{0E44D3EC-D477-4824-80B1-0C001BCB14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1899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4137" y="2644970"/>
            <a:ext cx="24218741" cy="9602354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4140" y="12178314"/>
            <a:ext cx="11879027" cy="596840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370" b="1"/>
            </a:lvl1pPr>
            <a:lvl2pPr marL="1403970" indent="0">
              <a:buNone/>
              <a:defRPr sz="6142" b="1"/>
            </a:lvl2pPr>
            <a:lvl3pPr marL="2807940" indent="0">
              <a:buNone/>
              <a:defRPr sz="5527" b="1"/>
            </a:lvl3pPr>
            <a:lvl4pPr marL="4211909" indent="0">
              <a:buNone/>
              <a:defRPr sz="4913" b="1"/>
            </a:lvl4pPr>
            <a:lvl5pPr marL="5615879" indent="0">
              <a:buNone/>
              <a:defRPr sz="4913" b="1"/>
            </a:lvl5pPr>
            <a:lvl6pPr marL="7019849" indent="0">
              <a:buNone/>
              <a:defRPr sz="4913" b="1"/>
            </a:lvl6pPr>
            <a:lvl7pPr marL="8423819" indent="0">
              <a:buNone/>
              <a:defRPr sz="4913" b="1"/>
            </a:lvl7pPr>
            <a:lvl8pPr marL="9827788" indent="0">
              <a:buNone/>
              <a:defRPr sz="4913" b="1"/>
            </a:lvl8pPr>
            <a:lvl9pPr marL="11231758" indent="0">
              <a:buNone/>
              <a:defRPr sz="4913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34140" y="18146717"/>
            <a:ext cx="11879027" cy="266910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215350" y="12178314"/>
            <a:ext cx="11937530" cy="596840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370" b="1"/>
            </a:lvl1pPr>
            <a:lvl2pPr marL="1403970" indent="0">
              <a:buNone/>
              <a:defRPr sz="6142" b="1"/>
            </a:lvl2pPr>
            <a:lvl3pPr marL="2807940" indent="0">
              <a:buNone/>
              <a:defRPr sz="5527" b="1"/>
            </a:lvl3pPr>
            <a:lvl4pPr marL="4211909" indent="0">
              <a:buNone/>
              <a:defRPr sz="4913" b="1"/>
            </a:lvl4pPr>
            <a:lvl5pPr marL="5615879" indent="0">
              <a:buNone/>
              <a:defRPr sz="4913" b="1"/>
            </a:lvl5pPr>
            <a:lvl6pPr marL="7019849" indent="0">
              <a:buNone/>
              <a:defRPr sz="4913" b="1"/>
            </a:lvl6pPr>
            <a:lvl7pPr marL="8423819" indent="0">
              <a:buNone/>
              <a:defRPr sz="4913" b="1"/>
            </a:lvl7pPr>
            <a:lvl8pPr marL="9827788" indent="0">
              <a:buNone/>
              <a:defRPr sz="4913" b="1"/>
            </a:lvl8pPr>
            <a:lvl9pPr marL="11231758" indent="0">
              <a:buNone/>
              <a:defRPr sz="4913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215350" y="18146717"/>
            <a:ext cx="11937530" cy="266910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930479" y="46045292"/>
            <a:ext cx="6317933" cy="2644959"/>
          </a:xfrm>
          <a:prstGeom prst="rect">
            <a:avLst/>
          </a:prstGeom>
        </p:spPr>
        <p:txBody>
          <a:bodyPr/>
          <a:lstStyle/>
          <a:p>
            <a:fld id="{63A6C969-C923-4BCC-94D0-8B4E3DF886F2}" type="datetimeFigureOut">
              <a:rPr lang="ko-KR" altLang="en-US" smtClean="0"/>
              <a:t>2026-03-26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301401" y="46045292"/>
            <a:ext cx="9476899" cy="2644959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9831288" y="46045292"/>
            <a:ext cx="6317933" cy="2644959"/>
          </a:xfrm>
          <a:prstGeom prst="rect">
            <a:avLst/>
          </a:prstGeom>
        </p:spPr>
        <p:txBody>
          <a:bodyPr/>
          <a:lstStyle/>
          <a:p>
            <a:fld id="{0E44D3EC-D477-4824-80B1-0C001BCB14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4946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930479" y="46045292"/>
            <a:ext cx="6317933" cy="2644959"/>
          </a:xfrm>
          <a:prstGeom prst="rect">
            <a:avLst/>
          </a:prstGeom>
        </p:spPr>
        <p:txBody>
          <a:bodyPr/>
          <a:lstStyle/>
          <a:p>
            <a:fld id="{63A6C969-C923-4BCC-94D0-8B4E3DF886F2}" type="datetimeFigureOut">
              <a:rPr lang="ko-KR" altLang="en-US" smtClean="0"/>
              <a:t>2026-03-26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301401" y="46045292"/>
            <a:ext cx="9476899" cy="2644959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9831288" y="46045292"/>
            <a:ext cx="6317933" cy="2644959"/>
          </a:xfrm>
          <a:prstGeom prst="rect">
            <a:avLst/>
          </a:prstGeom>
        </p:spPr>
        <p:txBody>
          <a:bodyPr/>
          <a:lstStyle/>
          <a:p>
            <a:fld id="{0E44D3EC-D477-4824-80B1-0C001BCB14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7262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930479" y="46045292"/>
            <a:ext cx="6317933" cy="2644959"/>
          </a:xfrm>
          <a:prstGeom prst="rect">
            <a:avLst/>
          </a:prstGeom>
        </p:spPr>
        <p:txBody>
          <a:bodyPr/>
          <a:lstStyle/>
          <a:p>
            <a:fld id="{63A6C969-C923-4BCC-94D0-8B4E3DF886F2}" type="datetimeFigureOut">
              <a:rPr lang="ko-KR" altLang="en-US" smtClean="0"/>
              <a:t>2026-03-26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301401" y="46045292"/>
            <a:ext cx="9476899" cy="2644959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9831288" y="46045292"/>
            <a:ext cx="6317933" cy="2644959"/>
          </a:xfrm>
          <a:prstGeom prst="rect">
            <a:avLst/>
          </a:prstGeom>
        </p:spPr>
        <p:txBody>
          <a:bodyPr/>
          <a:lstStyle/>
          <a:p>
            <a:fld id="{0E44D3EC-D477-4824-80B1-0C001BCB14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4675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4137" y="3311948"/>
            <a:ext cx="9056434" cy="11591819"/>
          </a:xfrm>
        </p:spPr>
        <p:txBody>
          <a:bodyPr anchor="b"/>
          <a:lstStyle>
            <a:lvl1pPr>
              <a:defRPr sz="9827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37530" y="7152899"/>
            <a:ext cx="14215348" cy="35304449"/>
          </a:xfrm>
          <a:prstGeom prst="rect">
            <a:avLst/>
          </a:prstGeom>
        </p:spPr>
        <p:txBody>
          <a:bodyPr/>
          <a:lstStyle>
            <a:lvl1pPr>
              <a:defRPr sz="9827"/>
            </a:lvl1pPr>
            <a:lvl2pPr>
              <a:defRPr sz="8598"/>
            </a:lvl2pPr>
            <a:lvl3pPr>
              <a:defRPr sz="7370"/>
            </a:lvl3pPr>
            <a:lvl4pPr>
              <a:defRPr sz="6142"/>
            </a:lvl4pPr>
            <a:lvl5pPr>
              <a:defRPr sz="6142"/>
            </a:lvl5pPr>
            <a:lvl6pPr>
              <a:defRPr sz="6142"/>
            </a:lvl6pPr>
            <a:lvl7pPr>
              <a:defRPr sz="6142"/>
            </a:lvl7pPr>
            <a:lvl8pPr>
              <a:defRPr sz="6142"/>
            </a:lvl8pPr>
            <a:lvl9pPr>
              <a:defRPr sz="6142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34137" y="14903767"/>
            <a:ext cx="9056434" cy="276110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913"/>
            </a:lvl1pPr>
            <a:lvl2pPr marL="1403970" indent="0">
              <a:buNone/>
              <a:defRPr sz="4299"/>
            </a:lvl2pPr>
            <a:lvl3pPr marL="2807940" indent="0">
              <a:buNone/>
              <a:defRPr sz="3685"/>
            </a:lvl3pPr>
            <a:lvl4pPr marL="4211909" indent="0">
              <a:buNone/>
              <a:defRPr sz="3071"/>
            </a:lvl4pPr>
            <a:lvl5pPr marL="5615879" indent="0">
              <a:buNone/>
              <a:defRPr sz="3071"/>
            </a:lvl5pPr>
            <a:lvl6pPr marL="7019849" indent="0">
              <a:buNone/>
              <a:defRPr sz="3071"/>
            </a:lvl6pPr>
            <a:lvl7pPr marL="8423819" indent="0">
              <a:buNone/>
              <a:defRPr sz="3071"/>
            </a:lvl7pPr>
            <a:lvl8pPr marL="9827788" indent="0">
              <a:buNone/>
              <a:defRPr sz="3071"/>
            </a:lvl8pPr>
            <a:lvl9pPr marL="11231758" indent="0">
              <a:buNone/>
              <a:defRPr sz="307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30479" y="46045292"/>
            <a:ext cx="6317933" cy="2644959"/>
          </a:xfrm>
          <a:prstGeom prst="rect">
            <a:avLst/>
          </a:prstGeom>
        </p:spPr>
        <p:txBody>
          <a:bodyPr/>
          <a:lstStyle/>
          <a:p>
            <a:fld id="{63A6C969-C923-4BCC-94D0-8B4E3DF886F2}" type="datetimeFigureOut">
              <a:rPr lang="ko-KR" altLang="en-US" smtClean="0"/>
              <a:t>2026-03-26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301401" y="46045292"/>
            <a:ext cx="9476899" cy="2644959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831288" y="46045292"/>
            <a:ext cx="6317933" cy="2644959"/>
          </a:xfrm>
          <a:prstGeom prst="rect">
            <a:avLst/>
          </a:prstGeom>
        </p:spPr>
        <p:txBody>
          <a:bodyPr/>
          <a:lstStyle/>
          <a:p>
            <a:fld id="{0E44D3EC-D477-4824-80B1-0C001BCB14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9901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4137" y="3311948"/>
            <a:ext cx="9056434" cy="11591819"/>
          </a:xfrm>
        </p:spPr>
        <p:txBody>
          <a:bodyPr anchor="b"/>
          <a:lstStyle>
            <a:lvl1pPr>
              <a:defRPr sz="9827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937530" y="7152899"/>
            <a:ext cx="14215348" cy="35304449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9827"/>
            </a:lvl1pPr>
            <a:lvl2pPr marL="1403970" indent="0">
              <a:buNone/>
              <a:defRPr sz="8598"/>
            </a:lvl2pPr>
            <a:lvl3pPr marL="2807940" indent="0">
              <a:buNone/>
              <a:defRPr sz="7370"/>
            </a:lvl3pPr>
            <a:lvl4pPr marL="4211909" indent="0">
              <a:buNone/>
              <a:defRPr sz="6142"/>
            </a:lvl4pPr>
            <a:lvl5pPr marL="5615879" indent="0">
              <a:buNone/>
              <a:defRPr sz="6142"/>
            </a:lvl5pPr>
            <a:lvl6pPr marL="7019849" indent="0">
              <a:buNone/>
              <a:defRPr sz="6142"/>
            </a:lvl6pPr>
            <a:lvl7pPr marL="8423819" indent="0">
              <a:buNone/>
              <a:defRPr sz="6142"/>
            </a:lvl7pPr>
            <a:lvl8pPr marL="9827788" indent="0">
              <a:buNone/>
              <a:defRPr sz="6142"/>
            </a:lvl8pPr>
            <a:lvl9pPr marL="11231758" indent="0">
              <a:buNone/>
              <a:defRPr sz="6142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34137" y="14903767"/>
            <a:ext cx="9056434" cy="276110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913"/>
            </a:lvl1pPr>
            <a:lvl2pPr marL="1403970" indent="0">
              <a:buNone/>
              <a:defRPr sz="4299"/>
            </a:lvl2pPr>
            <a:lvl3pPr marL="2807940" indent="0">
              <a:buNone/>
              <a:defRPr sz="3685"/>
            </a:lvl3pPr>
            <a:lvl4pPr marL="4211909" indent="0">
              <a:buNone/>
              <a:defRPr sz="3071"/>
            </a:lvl4pPr>
            <a:lvl5pPr marL="5615879" indent="0">
              <a:buNone/>
              <a:defRPr sz="3071"/>
            </a:lvl5pPr>
            <a:lvl6pPr marL="7019849" indent="0">
              <a:buNone/>
              <a:defRPr sz="3071"/>
            </a:lvl6pPr>
            <a:lvl7pPr marL="8423819" indent="0">
              <a:buNone/>
              <a:defRPr sz="3071"/>
            </a:lvl7pPr>
            <a:lvl8pPr marL="9827788" indent="0">
              <a:buNone/>
              <a:defRPr sz="3071"/>
            </a:lvl8pPr>
            <a:lvl9pPr marL="11231758" indent="0">
              <a:buNone/>
              <a:defRPr sz="307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30479" y="46045292"/>
            <a:ext cx="6317933" cy="2644959"/>
          </a:xfrm>
          <a:prstGeom prst="rect">
            <a:avLst/>
          </a:prstGeom>
        </p:spPr>
        <p:txBody>
          <a:bodyPr/>
          <a:lstStyle/>
          <a:p>
            <a:fld id="{63A6C969-C923-4BCC-94D0-8B4E3DF886F2}" type="datetimeFigureOut">
              <a:rPr lang="ko-KR" altLang="en-US" smtClean="0"/>
              <a:t>2026-03-26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301401" y="46045292"/>
            <a:ext cx="9476899" cy="2644959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831288" y="46045292"/>
            <a:ext cx="6317933" cy="2644959"/>
          </a:xfrm>
          <a:prstGeom prst="rect">
            <a:avLst/>
          </a:prstGeom>
        </p:spPr>
        <p:txBody>
          <a:bodyPr/>
          <a:lstStyle/>
          <a:p>
            <a:fld id="{0E44D3EC-D477-4824-80B1-0C001BCB14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1612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30480" y="2644970"/>
            <a:ext cx="24218741" cy="96023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8" name="직사각형 7"/>
          <p:cNvSpPr/>
          <p:nvPr/>
        </p:nvSpPr>
        <p:spPr>
          <a:xfrm>
            <a:off x="633046" y="4853354"/>
            <a:ext cx="26869292" cy="441022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0" y="0"/>
            <a:ext cx="28079700" cy="4967922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633046" y="4872161"/>
            <a:ext cx="26869292" cy="441022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7" name="직선 연결선 26"/>
          <p:cNvCxnSpPr/>
          <p:nvPr/>
        </p:nvCxnSpPr>
        <p:spPr>
          <a:xfrm>
            <a:off x="2324100" y="8449627"/>
            <a:ext cx="23736300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그림 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046" y="394677"/>
            <a:ext cx="16749908" cy="4477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712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07940" rtl="0" eaLnBrk="1" latinLnBrk="1" hangingPunct="1">
        <a:lnSpc>
          <a:spcPct val="90000"/>
        </a:lnSpc>
        <a:spcBef>
          <a:spcPct val="0"/>
        </a:spcBef>
        <a:buNone/>
        <a:defRPr sz="1351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01985" indent="-701985" algn="l" defTabSz="2807940" rtl="0" eaLnBrk="1" latinLnBrk="1" hangingPunct="1">
        <a:lnSpc>
          <a:spcPct val="90000"/>
        </a:lnSpc>
        <a:spcBef>
          <a:spcPts val="3071"/>
        </a:spcBef>
        <a:buFont typeface="Arial" panose="020B0604020202020204" pitchFamily="34" charset="0"/>
        <a:buChar char="•"/>
        <a:defRPr sz="8598" kern="1200">
          <a:solidFill>
            <a:schemeClr val="tx1"/>
          </a:solidFill>
          <a:latin typeface="+mn-lt"/>
          <a:ea typeface="+mn-ea"/>
          <a:cs typeface="+mn-cs"/>
        </a:defRPr>
      </a:lvl1pPr>
      <a:lvl2pPr marL="2105955" indent="-701985" algn="l" defTabSz="2807940" rtl="0" eaLnBrk="1" latinLnBrk="1" hangingPunct="1">
        <a:lnSpc>
          <a:spcPct val="90000"/>
        </a:lnSpc>
        <a:spcBef>
          <a:spcPts val="1535"/>
        </a:spcBef>
        <a:buFont typeface="Arial" panose="020B0604020202020204" pitchFamily="34" charset="0"/>
        <a:buChar char="•"/>
        <a:defRPr sz="7370" kern="1200">
          <a:solidFill>
            <a:schemeClr val="tx1"/>
          </a:solidFill>
          <a:latin typeface="+mn-lt"/>
          <a:ea typeface="+mn-ea"/>
          <a:cs typeface="+mn-cs"/>
        </a:defRPr>
      </a:lvl2pPr>
      <a:lvl3pPr marL="3509924" indent="-701985" algn="l" defTabSz="2807940" rtl="0" eaLnBrk="1" latinLnBrk="1" hangingPunct="1">
        <a:lnSpc>
          <a:spcPct val="90000"/>
        </a:lnSpc>
        <a:spcBef>
          <a:spcPts val="1535"/>
        </a:spcBef>
        <a:buFont typeface="Arial" panose="020B0604020202020204" pitchFamily="34" charset="0"/>
        <a:buChar char="•"/>
        <a:defRPr sz="6142" kern="1200">
          <a:solidFill>
            <a:schemeClr val="tx1"/>
          </a:solidFill>
          <a:latin typeface="+mn-lt"/>
          <a:ea typeface="+mn-ea"/>
          <a:cs typeface="+mn-cs"/>
        </a:defRPr>
      </a:lvl3pPr>
      <a:lvl4pPr marL="4913894" indent="-701985" algn="l" defTabSz="2807940" rtl="0" eaLnBrk="1" latinLnBrk="1" hangingPunct="1">
        <a:lnSpc>
          <a:spcPct val="90000"/>
        </a:lnSpc>
        <a:spcBef>
          <a:spcPts val="1535"/>
        </a:spcBef>
        <a:buFont typeface="Arial" panose="020B0604020202020204" pitchFamily="34" charset="0"/>
        <a:buChar char="•"/>
        <a:defRPr sz="5527" kern="1200">
          <a:solidFill>
            <a:schemeClr val="tx1"/>
          </a:solidFill>
          <a:latin typeface="+mn-lt"/>
          <a:ea typeface="+mn-ea"/>
          <a:cs typeface="+mn-cs"/>
        </a:defRPr>
      </a:lvl4pPr>
      <a:lvl5pPr marL="6317864" indent="-701985" algn="l" defTabSz="2807940" rtl="0" eaLnBrk="1" latinLnBrk="1" hangingPunct="1">
        <a:lnSpc>
          <a:spcPct val="90000"/>
        </a:lnSpc>
        <a:spcBef>
          <a:spcPts val="1535"/>
        </a:spcBef>
        <a:buFont typeface="Arial" panose="020B0604020202020204" pitchFamily="34" charset="0"/>
        <a:buChar char="•"/>
        <a:defRPr sz="5527" kern="1200">
          <a:solidFill>
            <a:schemeClr val="tx1"/>
          </a:solidFill>
          <a:latin typeface="+mn-lt"/>
          <a:ea typeface="+mn-ea"/>
          <a:cs typeface="+mn-cs"/>
        </a:defRPr>
      </a:lvl5pPr>
      <a:lvl6pPr marL="7721834" indent="-701985" algn="l" defTabSz="2807940" rtl="0" eaLnBrk="1" latinLnBrk="1" hangingPunct="1">
        <a:lnSpc>
          <a:spcPct val="90000"/>
        </a:lnSpc>
        <a:spcBef>
          <a:spcPts val="1535"/>
        </a:spcBef>
        <a:buFont typeface="Arial" panose="020B0604020202020204" pitchFamily="34" charset="0"/>
        <a:buChar char="•"/>
        <a:defRPr sz="5527" kern="1200">
          <a:solidFill>
            <a:schemeClr val="tx1"/>
          </a:solidFill>
          <a:latin typeface="+mn-lt"/>
          <a:ea typeface="+mn-ea"/>
          <a:cs typeface="+mn-cs"/>
        </a:defRPr>
      </a:lvl6pPr>
      <a:lvl7pPr marL="9125803" indent="-701985" algn="l" defTabSz="2807940" rtl="0" eaLnBrk="1" latinLnBrk="1" hangingPunct="1">
        <a:lnSpc>
          <a:spcPct val="90000"/>
        </a:lnSpc>
        <a:spcBef>
          <a:spcPts val="1535"/>
        </a:spcBef>
        <a:buFont typeface="Arial" panose="020B0604020202020204" pitchFamily="34" charset="0"/>
        <a:buChar char="•"/>
        <a:defRPr sz="5527" kern="1200">
          <a:solidFill>
            <a:schemeClr val="tx1"/>
          </a:solidFill>
          <a:latin typeface="+mn-lt"/>
          <a:ea typeface="+mn-ea"/>
          <a:cs typeface="+mn-cs"/>
        </a:defRPr>
      </a:lvl7pPr>
      <a:lvl8pPr marL="10529773" indent="-701985" algn="l" defTabSz="2807940" rtl="0" eaLnBrk="1" latinLnBrk="1" hangingPunct="1">
        <a:lnSpc>
          <a:spcPct val="90000"/>
        </a:lnSpc>
        <a:spcBef>
          <a:spcPts val="1535"/>
        </a:spcBef>
        <a:buFont typeface="Arial" panose="020B0604020202020204" pitchFamily="34" charset="0"/>
        <a:buChar char="•"/>
        <a:defRPr sz="5527" kern="1200">
          <a:solidFill>
            <a:schemeClr val="tx1"/>
          </a:solidFill>
          <a:latin typeface="+mn-lt"/>
          <a:ea typeface="+mn-ea"/>
          <a:cs typeface="+mn-cs"/>
        </a:defRPr>
      </a:lvl8pPr>
      <a:lvl9pPr marL="11933743" indent="-701985" algn="l" defTabSz="2807940" rtl="0" eaLnBrk="1" latinLnBrk="1" hangingPunct="1">
        <a:lnSpc>
          <a:spcPct val="90000"/>
        </a:lnSpc>
        <a:spcBef>
          <a:spcPts val="1535"/>
        </a:spcBef>
        <a:buFont typeface="Arial" panose="020B0604020202020204" pitchFamily="34" charset="0"/>
        <a:buChar char="•"/>
        <a:defRPr sz="552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07940" rtl="0" eaLnBrk="1" latinLnBrk="1" hangingPunct="1">
        <a:defRPr sz="5527" kern="1200">
          <a:solidFill>
            <a:schemeClr val="tx1"/>
          </a:solidFill>
          <a:latin typeface="+mn-lt"/>
          <a:ea typeface="+mn-ea"/>
          <a:cs typeface="+mn-cs"/>
        </a:defRPr>
      </a:lvl1pPr>
      <a:lvl2pPr marL="1403970" algn="l" defTabSz="2807940" rtl="0" eaLnBrk="1" latinLnBrk="1" hangingPunct="1">
        <a:defRPr sz="5527" kern="1200">
          <a:solidFill>
            <a:schemeClr val="tx1"/>
          </a:solidFill>
          <a:latin typeface="+mn-lt"/>
          <a:ea typeface="+mn-ea"/>
          <a:cs typeface="+mn-cs"/>
        </a:defRPr>
      </a:lvl2pPr>
      <a:lvl3pPr marL="2807940" algn="l" defTabSz="2807940" rtl="0" eaLnBrk="1" latinLnBrk="1" hangingPunct="1">
        <a:defRPr sz="5527" kern="1200">
          <a:solidFill>
            <a:schemeClr val="tx1"/>
          </a:solidFill>
          <a:latin typeface="+mn-lt"/>
          <a:ea typeface="+mn-ea"/>
          <a:cs typeface="+mn-cs"/>
        </a:defRPr>
      </a:lvl3pPr>
      <a:lvl4pPr marL="4211909" algn="l" defTabSz="2807940" rtl="0" eaLnBrk="1" latinLnBrk="1" hangingPunct="1">
        <a:defRPr sz="5527" kern="1200">
          <a:solidFill>
            <a:schemeClr val="tx1"/>
          </a:solidFill>
          <a:latin typeface="+mn-lt"/>
          <a:ea typeface="+mn-ea"/>
          <a:cs typeface="+mn-cs"/>
        </a:defRPr>
      </a:lvl4pPr>
      <a:lvl5pPr marL="5615879" algn="l" defTabSz="2807940" rtl="0" eaLnBrk="1" latinLnBrk="1" hangingPunct="1">
        <a:defRPr sz="5527" kern="1200">
          <a:solidFill>
            <a:schemeClr val="tx1"/>
          </a:solidFill>
          <a:latin typeface="+mn-lt"/>
          <a:ea typeface="+mn-ea"/>
          <a:cs typeface="+mn-cs"/>
        </a:defRPr>
      </a:lvl5pPr>
      <a:lvl6pPr marL="7019849" algn="l" defTabSz="2807940" rtl="0" eaLnBrk="1" latinLnBrk="1" hangingPunct="1">
        <a:defRPr sz="5527" kern="1200">
          <a:solidFill>
            <a:schemeClr val="tx1"/>
          </a:solidFill>
          <a:latin typeface="+mn-lt"/>
          <a:ea typeface="+mn-ea"/>
          <a:cs typeface="+mn-cs"/>
        </a:defRPr>
      </a:lvl6pPr>
      <a:lvl7pPr marL="8423819" algn="l" defTabSz="2807940" rtl="0" eaLnBrk="1" latinLnBrk="1" hangingPunct="1">
        <a:defRPr sz="5527" kern="1200">
          <a:solidFill>
            <a:schemeClr val="tx1"/>
          </a:solidFill>
          <a:latin typeface="+mn-lt"/>
          <a:ea typeface="+mn-ea"/>
          <a:cs typeface="+mn-cs"/>
        </a:defRPr>
      </a:lvl7pPr>
      <a:lvl8pPr marL="9827788" algn="l" defTabSz="2807940" rtl="0" eaLnBrk="1" latinLnBrk="1" hangingPunct="1">
        <a:defRPr sz="5527" kern="1200">
          <a:solidFill>
            <a:schemeClr val="tx1"/>
          </a:solidFill>
          <a:latin typeface="+mn-lt"/>
          <a:ea typeface="+mn-ea"/>
          <a:cs typeface="+mn-cs"/>
        </a:defRPr>
      </a:lvl8pPr>
      <a:lvl9pPr marL="11231758" algn="l" defTabSz="2807940" rtl="0" eaLnBrk="1" latinLnBrk="1" hangingPunct="1">
        <a:defRPr sz="552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5647" userDrawn="1">
          <p15:clr>
            <a:srgbClr val="F26B43"/>
          </p15:clr>
        </p15:guide>
        <p15:guide id="2" pos="884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asellaDiTesto 5"/>
          <p:cNvSpPr txBox="1">
            <a:spLocks noChangeArrowheads="1"/>
          </p:cNvSpPr>
          <p:nvPr/>
        </p:nvSpPr>
        <p:spPr bwMode="auto">
          <a:xfrm>
            <a:off x="5048250" y="8716327"/>
            <a:ext cx="17983200" cy="2015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ko-KR" sz="4500" dirty="0">
                <a:latin typeface="Times New Roman" panose="02020603050405020304" pitchFamily="18" charset="0"/>
                <a:ea typeface="굴림" panose="020B0600000101010101" pitchFamily="50" charset="-127"/>
                <a:cs typeface="Times New Roman" panose="02020603050405020304" pitchFamily="18" charset="0"/>
              </a:rPr>
              <a:t>Hong Gildong</a:t>
            </a:r>
            <a:r>
              <a:rPr lang="en-US" altLang="ko-KR" sz="4500" baseline="30000" dirty="0">
                <a:latin typeface="Times New Roman" panose="02020603050405020304" pitchFamily="18" charset="0"/>
                <a:ea typeface="굴림" panose="020B0600000101010101" pitchFamily="50" charset="-127"/>
                <a:cs typeface="Times New Roman" panose="02020603050405020304" pitchFamily="18" charset="0"/>
              </a:rPr>
              <a:t>1,2</a:t>
            </a:r>
            <a:r>
              <a:rPr lang="en-US" altLang="ko-KR" sz="4500" dirty="0">
                <a:latin typeface="Times New Roman" panose="02020603050405020304" pitchFamily="18" charset="0"/>
                <a:ea typeface="굴림" panose="020B0600000101010101" pitchFamily="50" charset="-127"/>
                <a:cs typeface="Times New Roman" panose="02020603050405020304" pitchFamily="18" charset="0"/>
              </a:rPr>
              <a:t>,, and Hong Gildong</a:t>
            </a:r>
            <a:r>
              <a:rPr lang="en-US" altLang="ko-KR" sz="4500" baseline="30000" dirty="0">
                <a:latin typeface="Times New Roman" panose="02020603050405020304" pitchFamily="18" charset="0"/>
                <a:ea typeface="굴림" panose="020B0600000101010101" pitchFamily="50" charset="-127"/>
                <a:cs typeface="Times New Roman" panose="02020603050405020304" pitchFamily="18" charset="0"/>
              </a:rPr>
              <a:t>1,2,3</a:t>
            </a:r>
            <a:r>
              <a:rPr lang="en-US" altLang="ko-KR" sz="4500" dirty="0">
                <a:latin typeface="Times New Roman" panose="02020603050405020304" pitchFamily="18" charset="0"/>
                <a:ea typeface="굴림" panose="020B0600000101010101" pitchFamily="50" charset="-127"/>
                <a:cs typeface="Times New Roman" panose="02020603050405020304" pitchFamily="18" charset="0"/>
              </a:rPr>
              <a:t>*</a:t>
            </a:r>
            <a:endParaRPr lang="en-US" altLang="ko-KR" sz="4000" i="1" baseline="30000" dirty="0">
              <a:latin typeface="Times New Roman" panose="02020603050405020304" pitchFamily="18" charset="0"/>
              <a:ea typeface="굴림" panose="020B0600000101010101" pitchFamily="50" charset="-127"/>
              <a:cs typeface="Times New Roman" panose="02020603050405020304" pitchFamily="18" charset="0"/>
            </a:endParaRPr>
          </a:p>
          <a:p>
            <a:pPr algn="ctr"/>
            <a:r>
              <a:rPr lang="en-US" altLang="ko-KR" sz="4000" i="1" baseline="30000" dirty="0">
                <a:latin typeface="Times New Roman" panose="02020603050405020304" pitchFamily="18" charset="0"/>
                <a:ea typeface="굴림" panose="020B0600000101010101" pitchFamily="50" charset="-127"/>
                <a:cs typeface="Times New Roman" panose="02020603050405020304" pitchFamily="18" charset="0"/>
              </a:rPr>
              <a:t>1Heart Research Center of Chonnam National University Hospital, Gwangju, 61469, Republic of Korea</a:t>
            </a:r>
          </a:p>
          <a:p>
            <a:pPr algn="ctr"/>
            <a:r>
              <a:rPr lang="en-US" altLang="ko-KR" sz="4000" i="1" baseline="30000" dirty="0">
                <a:latin typeface="Times New Roman" panose="02020603050405020304" pitchFamily="18" charset="0"/>
                <a:ea typeface="굴림" panose="020B0600000101010101" pitchFamily="50" charset="-127"/>
                <a:cs typeface="Times New Roman" panose="02020603050405020304" pitchFamily="18" charset="0"/>
              </a:rPr>
              <a:t>2Hypertension Heart Failure Research Center, Chonnam National University Hospital, Gwangju, 61469, Republic of Korea</a:t>
            </a:r>
          </a:p>
          <a:p>
            <a:pPr algn="ctr"/>
            <a:r>
              <a:rPr lang="en-US" altLang="ko-KR" sz="4000" i="1" baseline="30000" dirty="0">
                <a:latin typeface="Times New Roman" panose="02020603050405020304" pitchFamily="18" charset="0"/>
                <a:ea typeface="굴림" panose="020B0600000101010101" pitchFamily="50" charset="-127"/>
                <a:cs typeface="Times New Roman" panose="02020603050405020304" pitchFamily="18" charset="0"/>
              </a:rPr>
              <a:t>3Department of Cardiology, Chonnam National University Medical School, Gwangju 61469, Republic of Korea</a:t>
            </a:r>
          </a:p>
        </p:txBody>
      </p:sp>
      <p:sp>
        <p:nvSpPr>
          <p:cNvPr id="32" name="직사각형 6"/>
          <p:cNvSpPr>
            <a:spLocks noChangeArrowheads="1"/>
          </p:cNvSpPr>
          <p:nvPr/>
        </p:nvSpPr>
        <p:spPr bwMode="auto">
          <a:xfrm>
            <a:off x="1439850" y="5913120"/>
            <a:ext cx="2520000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ko-KR" sz="7000" b="1" dirty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ko-KR" altLang="ko-KR" sz="7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1135050" y="12230100"/>
            <a:ext cx="12403968" cy="4172140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1135050" y="11317464"/>
            <a:ext cx="12403968" cy="1219200"/>
          </a:xfrm>
          <a:prstGeom prst="rect">
            <a:avLst/>
          </a:prstGeom>
          <a:solidFill>
            <a:srgbClr val="002060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5500" b="1" dirty="0">
                <a:ln>
                  <a:solidFill>
                    <a:srgbClr val="BFBFBF">
                      <a:alpha val="0"/>
                    </a:srgb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ko-KR" altLang="en-US" sz="5500" b="1">
              <a:ln>
                <a:solidFill>
                  <a:srgbClr val="BFBFBF">
                    <a:alpha val="0"/>
                  </a:srgbClr>
                </a:solidFill>
              </a:ln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135049" y="18097834"/>
            <a:ext cx="12403969" cy="2511263"/>
          </a:xfrm>
          <a:prstGeom prst="rect">
            <a:avLst/>
          </a:prstGeom>
          <a:noFill/>
          <a:ln w="31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1135050" y="22911613"/>
            <a:ext cx="12403968" cy="5924140"/>
          </a:xfrm>
          <a:prstGeom prst="rect">
            <a:avLst/>
          </a:prstGeom>
          <a:noFill/>
          <a:ln w="31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1135050" y="21408520"/>
            <a:ext cx="12403968" cy="1219200"/>
          </a:xfrm>
          <a:prstGeom prst="rect">
            <a:avLst/>
          </a:prstGeom>
          <a:solidFill>
            <a:srgbClr val="002060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5500" b="1" dirty="0">
                <a:ln>
                  <a:solidFill>
                    <a:srgbClr val="BFBFBF">
                      <a:alpha val="0"/>
                    </a:srgb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</a:t>
            </a:r>
            <a:endParaRPr lang="ko-KR" altLang="en-US" sz="5500" b="1">
              <a:ln>
                <a:solidFill>
                  <a:srgbClr val="BFBFBF">
                    <a:alpha val="0"/>
                  </a:srgbClr>
                </a:solidFill>
              </a:ln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14528391" y="12263290"/>
            <a:ext cx="12403968" cy="2959334"/>
          </a:xfrm>
          <a:prstGeom prst="rect">
            <a:avLst/>
          </a:prstGeom>
          <a:noFill/>
          <a:ln w="31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14528391" y="17180282"/>
            <a:ext cx="12403968" cy="31105936"/>
          </a:xfrm>
          <a:prstGeom prst="rect">
            <a:avLst/>
          </a:prstGeom>
          <a:noFill/>
          <a:ln w="31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>
            <a:off x="1135049" y="17180282"/>
            <a:ext cx="12403970" cy="1219200"/>
          </a:xfrm>
          <a:prstGeom prst="rect">
            <a:avLst/>
          </a:prstGeom>
          <a:solidFill>
            <a:srgbClr val="002060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5500" b="1" dirty="0">
                <a:ln>
                  <a:solidFill>
                    <a:srgbClr val="BFBFBF">
                      <a:alpha val="0"/>
                    </a:srgb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AIM</a:t>
            </a:r>
            <a:endParaRPr lang="ko-KR" altLang="en-US" sz="5500" b="1">
              <a:ln>
                <a:solidFill>
                  <a:srgbClr val="BFBFBF">
                    <a:alpha val="0"/>
                  </a:srgbClr>
                </a:solidFill>
              </a:ln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14528391" y="11317470"/>
            <a:ext cx="12403968" cy="1219200"/>
          </a:xfrm>
          <a:prstGeom prst="rect">
            <a:avLst/>
          </a:prstGeom>
          <a:solidFill>
            <a:srgbClr val="002060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5500" b="1" dirty="0">
                <a:ln>
                  <a:solidFill>
                    <a:srgbClr val="BFBFBF">
                      <a:alpha val="0"/>
                    </a:srgb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ko-KR" altLang="en-US" sz="5500" b="1" dirty="0">
              <a:ln>
                <a:solidFill>
                  <a:srgbClr val="BFBFBF">
                    <a:alpha val="0"/>
                  </a:srgbClr>
                </a:solidFill>
              </a:ln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14528391" y="15622775"/>
            <a:ext cx="12403968" cy="1219200"/>
          </a:xfrm>
          <a:prstGeom prst="rect">
            <a:avLst/>
          </a:prstGeom>
          <a:solidFill>
            <a:srgbClr val="002060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5500" b="1" dirty="0">
                <a:ln>
                  <a:solidFill>
                    <a:srgbClr val="BFBFBF">
                      <a:alpha val="0"/>
                    </a:srgb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</a:t>
            </a:r>
            <a:endParaRPr lang="ko-KR" altLang="en-US" sz="5500" b="1" dirty="0">
              <a:ln>
                <a:solidFill>
                  <a:srgbClr val="BFBFBF">
                    <a:alpha val="0"/>
                  </a:srgbClr>
                </a:solidFill>
              </a:ln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5F9BD488-A054-4010-AAB3-7250B5473070}"/>
              </a:ext>
            </a:extLst>
          </p:cNvPr>
          <p:cNvSpPr/>
          <p:nvPr/>
        </p:nvSpPr>
        <p:spPr>
          <a:xfrm>
            <a:off x="1131010" y="29603342"/>
            <a:ext cx="12403968" cy="1219200"/>
          </a:xfrm>
          <a:prstGeom prst="rect">
            <a:avLst/>
          </a:prstGeom>
          <a:solidFill>
            <a:srgbClr val="002060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5500" b="1" dirty="0">
                <a:ln>
                  <a:solidFill>
                    <a:srgbClr val="BFBFBF">
                      <a:alpha val="0"/>
                    </a:srgb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endParaRPr lang="ko-KR" altLang="en-US" sz="5500" b="1">
              <a:ln>
                <a:solidFill>
                  <a:srgbClr val="BFBFBF">
                    <a:alpha val="0"/>
                  </a:srgbClr>
                </a:solidFill>
              </a:ln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CCF316FF-C4F9-4E49-95B4-AA5054D58EA1}"/>
              </a:ext>
            </a:extLst>
          </p:cNvPr>
          <p:cNvSpPr/>
          <p:nvPr/>
        </p:nvSpPr>
        <p:spPr>
          <a:xfrm>
            <a:off x="1147342" y="31204601"/>
            <a:ext cx="12403968" cy="17081617"/>
          </a:xfrm>
          <a:prstGeom prst="rect">
            <a:avLst/>
          </a:prstGeom>
          <a:noFill/>
          <a:ln w="31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5259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309</TotalTime>
  <Words>64</Words>
  <Application>Microsoft Office PowerPoint</Application>
  <PresentationFormat>사용자 지정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맑은 고딕</vt:lpstr>
      <vt:lpstr>Arial</vt:lpstr>
      <vt:lpstr>Calibri</vt:lpstr>
      <vt:lpstr>Calibri Light</vt:lpstr>
      <vt:lpstr>Times New Roman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koconex201806</dc:creator>
  <cp:lastModifiedBy>Boeun Kim</cp:lastModifiedBy>
  <cp:revision>36</cp:revision>
  <cp:lastPrinted>2022-06-02T01:25:59Z</cp:lastPrinted>
  <dcterms:created xsi:type="dcterms:W3CDTF">2021-01-29T07:10:26Z</dcterms:created>
  <dcterms:modified xsi:type="dcterms:W3CDTF">2026-03-26T03:35:00Z</dcterms:modified>
</cp:coreProperties>
</file>